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7" r:id="rId5"/>
    <p:sldId id="256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06CACF-9EE7-4E0A-95B3-2483244FBFA3}" v="3" dt="2020-07-07T01:58:19.9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6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96" y="5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ward Rainwater" userId="eaa57c32-9dd3-46a1-ab7e-9cf9a68966ce" providerId="ADAL" clId="{3D06CACF-9EE7-4E0A-95B3-2483244FBFA3}"/>
    <pc:docChg chg="custSel addSld modSld">
      <pc:chgData name="Edward Rainwater" userId="eaa57c32-9dd3-46a1-ab7e-9cf9a68966ce" providerId="ADAL" clId="{3D06CACF-9EE7-4E0A-95B3-2483244FBFA3}" dt="2020-07-07T02:11:20.839" v="104" actId="14100"/>
      <pc:docMkLst>
        <pc:docMk/>
      </pc:docMkLst>
      <pc:sldChg chg="delSp modSp mod">
        <pc:chgData name="Edward Rainwater" userId="eaa57c32-9dd3-46a1-ab7e-9cf9a68966ce" providerId="ADAL" clId="{3D06CACF-9EE7-4E0A-95B3-2483244FBFA3}" dt="2020-07-07T02:10:05.754" v="95" actId="1076"/>
        <pc:sldMkLst>
          <pc:docMk/>
          <pc:sldMk cId="16762863" sldId="256"/>
        </pc:sldMkLst>
        <pc:spChg chg="del">
          <ac:chgData name="Edward Rainwater" userId="eaa57c32-9dd3-46a1-ab7e-9cf9a68966ce" providerId="ADAL" clId="{3D06CACF-9EE7-4E0A-95B3-2483244FBFA3}" dt="2020-07-07T02:09:55.978" v="92" actId="478"/>
          <ac:spMkLst>
            <pc:docMk/>
            <pc:sldMk cId="16762863" sldId="256"/>
            <ac:spMk id="2" creationId="{D071CEB9-095D-47F0-BC47-C7A02F055A77}"/>
          </ac:spMkLst>
        </pc:spChg>
        <pc:spChg chg="del">
          <ac:chgData name="Edward Rainwater" userId="eaa57c32-9dd3-46a1-ab7e-9cf9a68966ce" providerId="ADAL" clId="{3D06CACF-9EE7-4E0A-95B3-2483244FBFA3}" dt="2020-07-07T02:09:57.649" v="93" actId="478"/>
          <ac:spMkLst>
            <pc:docMk/>
            <pc:sldMk cId="16762863" sldId="256"/>
            <ac:spMk id="3" creationId="{2C83C27E-D50B-428C-8E93-0035482C3A29}"/>
          </ac:spMkLst>
        </pc:spChg>
        <pc:picChg chg="mod modCrop">
          <ac:chgData name="Edward Rainwater" userId="eaa57c32-9dd3-46a1-ab7e-9cf9a68966ce" providerId="ADAL" clId="{3D06CACF-9EE7-4E0A-95B3-2483244FBFA3}" dt="2020-07-07T02:10:05.754" v="95" actId="1076"/>
          <ac:picMkLst>
            <pc:docMk/>
            <pc:sldMk cId="16762863" sldId="256"/>
            <ac:picMk id="4" creationId="{1615934E-5EE5-4E6C-8B66-E765F29183BE}"/>
          </ac:picMkLst>
        </pc:picChg>
      </pc:sldChg>
      <pc:sldChg chg="modSp mod">
        <pc:chgData name="Edward Rainwater" userId="eaa57c32-9dd3-46a1-ab7e-9cf9a68966ce" providerId="ADAL" clId="{3D06CACF-9EE7-4E0A-95B3-2483244FBFA3}" dt="2020-07-07T02:09:16.289" v="85" actId="14100"/>
        <pc:sldMkLst>
          <pc:docMk/>
          <pc:sldMk cId="2787914694" sldId="257"/>
        </pc:sldMkLst>
        <pc:picChg chg="mod modCrop">
          <ac:chgData name="Edward Rainwater" userId="eaa57c32-9dd3-46a1-ab7e-9cf9a68966ce" providerId="ADAL" clId="{3D06CACF-9EE7-4E0A-95B3-2483244FBFA3}" dt="2020-07-07T02:09:16.289" v="85" actId="14100"/>
          <ac:picMkLst>
            <pc:docMk/>
            <pc:sldMk cId="2787914694" sldId="257"/>
            <ac:picMk id="2" creationId="{645A914A-F6DC-46E9-A8F9-190E37FD86E0}"/>
          </ac:picMkLst>
        </pc:picChg>
      </pc:sldChg>
      <pc:sldChg chg="addSp delSp modSp new mod modClrScheme chgLayout">
        <pc:chgData name="Edward Rainwater" userId="eaa57c32-9dd3-46a1-ab7e-9cf9a68966ce" providerId="ADAL" clId="{3D06CACF-9EE7-4E0A-95B3-2483244FBFA3}" dt="2020-07-07T02:10:46.231" v="100" actId="14100"/>
        <pc:sldMkLst>
          <pc:docMk/>
          <pc:sldMk cId="591276954" sldId="258"/>
        </pc:sldMkLst>
        <pc:spChg chg="del">
          <ac:chgData name="Edward Rainwater" userId="eaa57c32-9dd3-46a1-ab7e-9cf9a68966ce" providerId="ADAL" clId="{3D06CACF-9EE7-4E0A-95B3-2483244FBFA3}" dt="2020-07-07T01:36:57.368" v="1" actId="700"/>
          <ac:spMkLst>
            <pc:docMk/>
            <pc:sldMk cId="591276954" sldId="258"/>
            <ac:spMk id="2" creationId="{C6A1C629-98B4-48F5-A232-ECD786F06736}"/>
          </ac:spMkLst>
        </pc:spChg>
        <pc:spChg chg="del">
          <ac:chgData name="Edward Rainwater" userId="eaa57c32-9dd3-46a1-ab7e-9cf9a68966ce" providerId="ADAL" clId="{3D06CACF-9EE7-4E0A-95B3-2483244FBFA3}" dt="2020-07-07T01:36:57.368" v="1" actId="700"/>
          <ac:spMkLst>
            <pc:docMk/>
            <pc:sldMk cId="591276954" sldId="258"/>
            <ac:spMk id="3" creationId="{9876575A-5A75-4553-B1C2-E16561728C9C}"/>
          </ac:spMkLst>
        </pc:spChg>
        <pc:picChg chg="add mod modCrop">
          <ac:chgData name="Edward Rainwater" userId="eaa57c32-9dd3-46a1-ab7e-9cf9a68966ce" providerId="ADAL" clId="{3D06CACF-9EE7-4E0A-95B3-2483244FBFA3}" dt="2020-07-07T02:10:46.231" v="100" actId="14100"/>
          <ac:picMkLst>
            <pc:docMk/>
            <pc:sldMk cId="591276954" sldId="258"/>
            <ac:picMk id="4" creationId="{40E8EAAB-A8E9-49D1-A080-6C074364BA66}"/>
          </ac:picMkLst>
        </pc:picChg>
      </pc:sldChg>
      <pc:sldChg chg="addSp delSp modSp new mod modNotesTx">
        <pc:chgData name="Edward Rainwater" userId="eaa57c32-9dd3-46a1-ab7e-9cf9a68966ce" providerId="ADAL" clId="{3D06CACF-9EE7-4E0A-95B3-2483244FBFA3}" dt="2020-07-07T02:11:20.839" v="104" actId="14100"/>
        <pc:sldMkLst>
          <pc:docMk/>
          <pc:sldMk cId="2827252226" sldId="259"/>
        </pc:sldMkLst>
        <pc:picChg chg="add del">
          <ac:chgData name="Edward Rainwater" userId="eaa57c32-9dd3-46a1-ab7e-9cf9a68966ce" providerId="ADAL" clId="{3D06CACF-9EE7-4E0A-95B3-2483244FBFA3}" dt="2020-07-07T01:58:18.762" v="5" actId="478"/>
          <ac:picMkLst>
            <pc:docMk/>
            <pc:sldMk cId="2827252226" sldId="259"/>
            <ac:picMk id="2" creationId="{6CAB3F59-4506-45BA-8D1D-381FAF16B669}"/>
          </ac:picMkLst>
        </pc:picChg>
        <pc:picChg chg="add mod modCrop">
          <ac:chgData name="Edward Rainwater" userId="eaa57c32-9dd3-46a1-ab7e-9cf9a68966ce" providerId="ADAL" clId="{3D06CACF-9EE7-4E0A-95B3-2483244FBFA3}" dt="2020-07-07T02:11:20.839" v="104" actId="14100"/>
          <ac:picMkLst>
            <pc:docMk/>
            <pc:sldMk cId="2827252226" sldId="259"/>
            <ac:picMk id="3" creationId="{70648BB3-9BAB-46A7-B556-BEB4D9FA73A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658B2-9D1C-414D-A9BB-ABEC9B9C1CEF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DA37F-BF70-4CE2-BB99-B3413539B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164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648 – this is the one that was giving him trouble</a:t>
            </a:r>
          </a:p>
          <a:p>
            <a:r>
              <a:rPr lang="en-US" dirty="0"/>
              <a:t>From Bilal: @Matt, you can use do as following</a:t>
            </a:r>
          </a:p>
          <a:p>
            <a:r>
              <a:rPr lang="en-US" dirty="0" err="1"/>
              <a:t>Yv_predicted</a:t>
            </a:r>
            <a:r>
              <a:rPr lang="en-US" dirty="0"/>
              <a:t>=</a:t>
            </a:r>
            <a:r>
              <a:rPr lang="en-US" dirty="0" err="1"/>
              <a:t>results.predict</a:t>
            </a:r>
            <a:r>
              <a:rPr lang="en-US" dirty="0"/>
              <a:t>(</a:t>
            </a:r>
            <a:r>
              <a:rPr lang="en-US" dirty="0" err="1"/>
              <a:t>X_validation</a:t>
            </a:r>
            <a:r>
              <a:rPr lang="en-US" dirty="0"/>
              <a:t>)</a:t>
            </a:r>
          </a:p>
          <a:p>
            <a:r>
              <a:rPr lang="en-US" dirty="0"/>
              <a:t>instead of results. professor was using model, that will not work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DA37F-BF70-4CE2-BB99-B3413539B0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872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CC861-AE4B-4D32-9802-73D2499535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3F47B-1DEE-4114-A31B-2383F9166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01199-EE08-4D34-869B-A28FFF00F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9AA1E-43FF-4014-BE61-20209FAFC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02530-E3C4-47FE-87FE-18184058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9DA5A-2BB7-4A27-8B46-ADC4E3C54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553E30-C95E-4C15-9B0B-E1F2F0ADA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63129-C6B9-404B-A7E3-09253305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7DA87-6F71-4D42-AFC9-15AC97DE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71543-09B7-4585-A88E-FF254347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0C938-1A25-4EE9-AC5C-4001132AFC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D92CA-FC86-4E71-B847-20E8CBB168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F446D-0764-48C3-A776-C35814F9E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88F9E-B9CF-45A9-AE57-6ED71D542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01E8D-C7CC-44A5-A9AE-2B86DBF11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4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B30B2-5E09-4923-BE76-3093543A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0904B-71DF-4FF1-974B-36AC5686A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E215D-0849-4D2C-B9F6-50B09F0F0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C4C6F-D58F-4274-A457-EF86BFE3B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28676-547F-42CD-A453-77FFE6C07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86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40F3-EB61-4F0F-BD89-99502397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ACEBE-1260-48E7-B614-09622F6E2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1FE32-63E1-4ED6-964C-1A06A3F6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7BEDD-4160-4A0E-8E09-6216D99E3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9C14E-6C72-425E-AFF0-F7505936A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58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6B0BB-6949-4B88-A7EF-85EB439C8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06527-AB91-440D-879F-28ECDE8806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42ECC-CDF3-4910-9706-2968FD861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8762F-D3BC-474E-85AF-BCAFBCC86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7CBB0F-2EB7-4329-8209-7F7E93858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4B91F0-4C9C-496A-AAF0-25CA8858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330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D90C-C01B-4809-B4C7-5CDF46A0F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A3F22-90D6-49C9-A97B-CDEFAF5D6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E7C8FF-4707-4719-94C3-C882E82035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07FA8-A82D-4B9A-A1A1-787C4FEE3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AE57E6-999B-451D-85E6-6F97BEC7D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107B53-27C2-4246-97CB-B526CB774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94C360-33D1-48C5-AF09-482DE154A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CB602E-0B4B-49FB-8A9B-1261AC1FD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24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4CCE5-8B20-4291-9D20-5F68F706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1D59C2-8A05-46FF-92A7-529B4421F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5843CD-9697-4B36-8978-CB90F4D9D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00CE8D-FE78-45A8-AA5D-E3556FB6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49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22B597-1EBC-4548-9808-0B41FA7E4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AAA632-2FBA-4A57-A619-5EBCBC1C5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EB9F5-23B4-47F8-9508-07659B2B1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50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937C3-DE84-4B34-B213-28240E0F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D1BDD-FE8B-4309-95EF-8AE0C4DB2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CFEB6-6C47-4072-920F-9DF815E47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BC586A-4FD3-45D1-BCCD-E25DB63C6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699CD-FAAA-444A-BA58-BF7E9F41C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179307-176D-4E6D-9D5D-EBF9E9FA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8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1543C-0403-4904-BC62-57DF9BC9A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DCDB3A-EEBE-4F32-984E-B6B02B6ABE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7DADE0-E720-4E09-B52B-481AEB195C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EE123-4587-4797-8E05-EE6507097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64BD90-5FD5-470A-BF1E-69713FFB7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90F7E-E527-475C-9805-5B263770C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39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4A72E8-5C7E-42F9-9FA8-AC6A468FE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6095-A356-491F-BAA1-31D8D39866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130B6-9258-46E5-BEFF-B431BE179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6FE98-A233-44DF-A7CC-23BA4F348305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A7EA7-4BEC-4FB3-9AE0-3DEB039B17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BF71E3-CC2B-4CF6-893A-0726223EDB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F29C8-CD80-4191-BD5E-373F2B44C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6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A914A-F6DC-46E9-A8F9-190E37FD86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3" t="14401" r="34715" b="16825"/>
          <a:stretch/>
        </p:blipFill>
        <p:spPr>
          <a:xfrm>
            <a:off x="0" y="907142"/>
            <a:ext cx="12192000" cy="5950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14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15934E-5EE5-4E6C-8B66-E765F29183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8" t="14960" r="34546" b="17197"/>
          <a:stretch/>
        </p:blipFill>
        <p:spPr>
          <a:xfrm>
            <a:off x="0" y="964390"/>
            <a:ext cx="12192000" cy="589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E8EAAB-A8E9-49D1-A080-6C074364BA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3" t="14401" r="34887" b="16825"/>
          <a:stretch/>
        </p:blipFill>
        <p:spPr>
          <a:xfrm>
            <a:off x="0" y="859535"/>
            <a:ext cx="12192000" cy="599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276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648BB3-9BAB-46A7-B556-BEB4D9FA73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8" t="14775" r="34546" b="19247"/>
          <a:stretch/>
        </p:blipFill>
        <p:spPr>
          <a:xfrm>
            <a:off x="0" y="1126302"/>
            <a:ext cx="12192000" cy="573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5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2BC00E315EA54FB4445B0439CBCD11" ma:contentTypeVersion="13" ma:contentTypeDescription="Create a new document." ma:contentTypeScope="" ma:versionID="0e414750834528141707ad982ca830bc">
  <xsd:schema xmlns:xsd="http://www.w3.org/2001/XMLSchema" xmlns:xs="http://www.w3.org/2001/XMLSchema" xmlns:p="http://schemas.microsoft.com/office/2006/metadata/properties" xmlns:ns3="ef7141a5-2126-4cf2-a5ff-74ec9cea3c61" xmlns:ns4="315969b1-2b40-4794-a1f5-f3f4366a645c" targetNamespace="http://schemas.microsoft.com/office/2006/metadata/properties" ma:root="true" ma:fieldsID="2af2b675e35f0f0fd67aa2bbb0b4f525" ns3:_="" ns4:_="">
    <xsd:import namespace="ef7141a5-2126-4cf2-a5ff-74ec9cea3c61"/>
    <xsd:import namespace="315969b1-2b40-4794-a1f5-f3f4366a645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7141a5-2126-4cf2-a5ff-74ec9cea3c6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5969b1-2b40-4794-a1f5-f3f4366a645c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C41747-9874-4F81-AD77-1F1EB5A916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7141a5-2126-4cf2-a5ff-74ec9cea3c61"/>
    <ds:schemaRef ds:uri="315969b1-2b40-4794-a1f5-f3f4366a645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3DF892-8EFD-4990-BD3B-EC712DFF6B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39CE94-6ED0-4D08-9E37-7BEE07CDC9F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50</Words>
  <Application>Microsoft Office PowerPoint</Application>
  <PresentationFormat>Widescreen</PresentationFormat>
  <Paragraphs>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rainwater</dc:creator>
  <cp:lastModifiedBy>edward rainwater</cp:lastModifiedBy>
  <cp:revision>1</cp:revision>
  <dcterms:created xsi:type="dcterms:W3CDTF">2020-07-07T01:35:48Z</dcterms:created>
  <dcterms:modified xsi:type="dcterms:W3CDTF">2020-07-07T02:11:33Z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0x010100082BC00E315EA54FB4445B0439CBCD11</vt:lpwstr>
  </property>
</Properties>
</file>

<file path=docProps/thumbnail.jpeg>
</file>